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LINEのSETに見る、アジャイルの活用事例についてご紹介させていただきます。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4:37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発見と言語化</a:t>
            </a:r>
            <a:endParaRPr kumimoji="1" lang="en-US" altLang="ja-JP" dirty="0" smtClean="0"/>
          </a:p>
          <a:p>
            <a:r>
              <a:rPr kumimoji="1" lang="en-US" altLang="ja-JP" dirty="0" smtClean="0"/>
              <a:t>KPI</a:t>
            </a:r>
            <a:r>
              <a:rPr kumimoji="1" lang="ja-JP" altLang="en-US" dirty="0" smtClean="0"/>
              <a:t>による客観化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12:00-12:30</a:t>
            </a:r>
            <a:endParaRPr kumimoji="1" lang="en-US" altLang="ja-JP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⭐️ここは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分以内で簡単に流す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は、今後のプロセス改善のための布石として活用することもできます。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（説明あり）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endParaRPr kumimoji="1" lang="en-US" altLang="ja-JP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endParaRPr kumimoji="1" lang="en-US" altLang="ja-JP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28:30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1:30-1:40</a:t>
            </a:r>
            <a:endParaRPr kumimoji="1" lang="ja-JP" altLang="en-US" sz="1200" b="0" i="0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2018年2月14日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4"/>
    </mc:Choice>
    <mc:Fallback>
      <p:transition spd="slow" advTm="204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6"/>
    </mc:Choice>
    <mc:Fallback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0"/>
    </mc:Choice>
    <mc:Fallback>
      <p:transition spd="slow" advTm="57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71"/>
    </mc:Choice>
    <mc:Fallback>
      <p:transition spd="slow" advTm="371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87"/>
    </mc:Choice>
    <mc:Fallback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99"/>
    </mc:Choice>
    <mc:Fallback>
      <p:transition spd="slow" advTm="5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1"/>
    </mc:Choice>
    <mc:Fallback>
      <p:transition spd="slow" advTm="3211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9"/>
    </mc:Choice>
    <mc:Fallback>
      <p:transition spd="slow" advTm="229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51"/>
    </mc:Choice>
    <mc:Fallback>
      <p:transition spd="slow" advTm="2875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99"/>
    </mc:Choice>
    <mc:Fallback>
      <p:transition spd="slow" advTm="401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07"/>
    </mc:Choice>
    <mc:Fallback>
      <p:transition spd="slow" advTm="554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9"/>
    </mc:Choice>
    <mc:Fallback>
      <p:transition spd="slow" advTm="2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1"/>
    </mc:Choice>
    <mc:Fallback>
      <p:transition spd="slow" advTm="3400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3"/>
    </mc:Choice>
    <mc:Fallback>
      <p:transition spd="slow" advTm="445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75"/>
    </mc:Choice>
    <mc:Fallback>
      <p:transition spd="slow" advTm="7697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9"/>
    </mc:Choice>
    <mc:Fallback>
      <p:transition spd="slow" advTm="88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8"/>
    </mc:Choice>
    <mc:Fallback>
      <p:transition spd="slow" advTm="1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69"/>
    </mc:Choice>
    <mc:Fallback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0"/>
    </mc:Choice>
    <mc:Fallback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93"/>
    </mc:Choice>
    <mc:Fallback>
      <p:transition spd="slow" advTm="332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09"/>
    </mc:Choice>
    <mc:Fallback>
      <p:transition spd="slow" advTm="3510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52"/>
    </mc:Choice>
    <mc:Fallback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10"/>
    </mc:Choice>
    <mc:Fallback>
      <p:transition spd="slow" advTm="19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15"/>
    </mc:Choice>
    <mc:Fallback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"/>
    </mc:Choice>
    <mc:Fallback>
      <p:transition spd="slow" advTm="259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93"/>
    </mc:Choice>
    <mc:Fallback>
      <p:transition spd="slow" advTm="3269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8"/>
    </mc:Choice>
    <mc:Fallback>
      <p:transition spd="slow" advTm="1170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84"/>
    </mc:Choice>
    <mc:Fallback>
      <p:transition spd="slow" advTm="2688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2"/>
    </mc:Choice>
    <mc:Fallback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0"/>
    </mc:Choice>
    <mc:Fallback>
      <p:transition spd="slow" advTm="4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48"/>
    </mc:Choice>
    <mc:Fallback>
      <p:transition spd="slow" advTm="8364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69"/>
    </mc:Choice>
    <mc:Fallback>
      <p:transition spd="slow" advTm="10936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25"/>
    </mc:Choice>
    <mc:Fallback>
      <p:transition spd="slow" advTm="1008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03"/>
    </mc:Choice>
    <mc:Fallback>
      <p:transition spd="slow" advTm="3530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05"/>
    </mc:Choice>
    <mc:Fallback>
      <p:transition spd="slow" advTm="3970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9"/>
    </mc:Choice>
    <mc:Fallback>
      <p:transition spd="slow" advTm="3672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3"/>
    </mc:Choice>
    <mc:Fallback>
      <p:transition spd="slow" advTm="14963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70"/>
    </mc:Choice>
    <mc:Fallback>
      <p:transition spd="slow" advTm="826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0"/>
    </mc:Choice>
    <mc:Fallback>
      <p:transition spd="slow" advTm="101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2"/>
    </mc:Choice>
    <mc:Fallback>
      <p:transition spd="slow" advTm="3462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6"/>
    </mc:Choice>
    <mc:Fallback>
      <p:transition spd="slow" advTm="9556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2"/>
    </mc:Choice>
    <mc:Fallback>
      <p:transition spd="slow" advTm="1360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3"/>
    </mc:Choice>
    <mc:Fallback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66"/>
    </mc:Choice>
    <mc:Fallback>
      <p:transition spd="slow" advTm="8976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5"/>
    </mc:Choice>
    <mc:Fallback>
      <p:transition spd="slow" advTm="800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5"/>
    </mc:Choice>
    <mc:Fallback>
      <p:transition spd="slow" advTm="206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56"/>
    </mc:Choice>
    <mc:Fallback>
      <p:transition spd="slow" advTm="261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0"/>
    </mc:Choice>
    <mc:Fallback>
      <p:transition spd="slow" advTm="5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42"/>
    </mc:Choice>
    <mc:Fallback>
      <p:transition spd="slow" advTm="3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.2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2645</TotalTime>
  <Words>1432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 W6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4155</cp:revision>
  <dcterms:created xsi:type="dcterms:W3CDTF">2016-11-21T06:16:44Z</dcterms:created>
  <dcterms:modified xsi:type="dcterms:W3CDTF">2018-02-14T02:47:36Z</dcterms:modified>
</cp:coreProperties>
</file>